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47" d="100"/>
          <a:sy n="147" d="100"/>
        </p:scale>
        <p:origin x="414" y="69"/>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15965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December 7).</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STEM 1130, Griffin’s </a:t>
            </a:r>
            <a:r>
              <a:rPr lang="en-US" dirty="0"/>
              <a:t>teams will meet </a:t>
            </a:r>
            <a:r>
              <a:rPr lang="en-US"/>
              <a:t>in Anthony 1279, and Tommy’s </a:t>
            </a:r>
            <a:r>
              <a:rPr lang="en-US" dirty="0"/>
              <a:t>teams will meet </a:t>
            </a:r>
            <a:r>
              <a:rPr lang="en-US"/>
              <a:t>in Engineering 1345.</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November 15.</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November 14.</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November 14.</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“team-kelloggs-beta-presentation</a:t>
            </a:r>
            <a:r>
              <a:rPr lang="en-US" dirty="0"/>
              <a:t>.pptx” and </a:t>
            </a:r>
            <a:r>
              <a:rPr lang="en-US"/>
              <a:t>“team-urban-science-beta-presentation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“Beta </a:t>
            </a:r>
            <a:r>
              <a:rPr lang="en-US" dirty="0"/>
              <a:t>Presentation Slide Decks” in our Microsoft Teams General Channel file space by 11:59 p.m</a:t>
            </a:r>
            <a:r>
              <a:rPr lang="en-US"/>
              <a:t>., Monday, November 14.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November 14.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1678</Words>
  <Application>Microsoft Office PowerPoint</Application>
  <PresentationFormat>On-screen Show (4:3)</PresentationFormat>
  <Paragraphs>164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274</cp:revision>
  <dcterms:created xsi:type="dcterms:W3CDTF">2006-08-16T00:00:00Z</dcterms:created>
  <dcterms:modified xsi:type="dcterms:W3CDTF">2022-11-06T14:25:43Z</dcterms:modified>
</cp:coreProperties>
</file>